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438" r:id="rId3"/>
    <p:sldId id="460" r:id="rId4"/>
    <p:sldId id="463" r:id="rId5"/>
    <p:sldId id="464" r:id="rId6"/>
    <p:sldId id="477" r:id="rId7"/>
    <p:sldId id="4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78A65-608C-42CF-957E-1D852077B21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H"/>
        </a:p>
      </dgm:t>
    </dgm:pt>
    <dgm:pt modelId="{82EF4023-C6BA-499F-9234-20FD50E2DC54}">
      <dgm:prSet phldrT="[Text]"/>
      <dgm:spPr/>
      <dgm:t>
        <a:bodyPr/>
        <a:lstStyle/>
        <a:p>
          <a:r>
            <a:rPr lang="en-US" altLang="en-US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Digital Marketing and E-Commerce</a:t>
          </a:r>
          <a:endParaRPr lang="en-PH" dirty="0">
            <a:solidFill>
              <a:schemeClr val="bg1">
                <a:lumMod val="95000"/>
              </a:schemeClr>
            </a:solidFill>
          </a:endParaRPr>
        </a:p>
      </dgm:t>
    </dgm:pt>
    <dgm:pt modelId="{02378787-FFC9-4F79-9165-FE27FB8964A2}" type="parTrans" cxnId="{6204A8E2-2493-4039-8417-C4BEF6F99524}">
      <dgm:prSet/>
      <dgm:spPr/>
      <dgm:t>
        <a:bodyPr/>
        <a:lstStyle/>
        <a:p>
          <a:endParaRPr lang="en-PH"/>
        </a:p>
      </dgm:t>
    </dgm:pt>
    <dgm:pt modelId="{BA4AEA2C-8B59-4543-90A9-588DC820ABCF}" type="sibTrans" cxnId="{6204A8E2-2493-4039-8417-C4BEF6F99524}">
      <dgm:prSet/>
      <dgm:spPr/>
      <dgm:t>
        <a:bodyPr/>
        <a:lstStyle/>
        <a:p>
          <a:endParaRPr lang="en-PH"/>
        </a:p>
      </dgm:t>
    </dgm:pt>
    <dgm:pt modelId="{FD1A3905-77C0-4945-9116-F527404B7A0C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Social Media Marketing and Advertising</a:t>
          </a:r>
        </a:p>
      </dgm:t>
    </dgm:pt>
    <dgm:pt modelId="{63E9294A-2C0E-40DE-804A-CA4AABAF9D50}" type="parTrans" cxnId="{64805B5D-CCF6-4921-9C5A-D4A17EA3C422}">
      <dgm:prSet/>
      <dgm:spPr/>
      <dgm:t>
        <a:bodyPr/>
        <a:lstStyle/>
        <a:p>
          <a:endParaRPr lang="en-PH"/>
        </a:p>
      </dgm:t>
    </dgm:pt>
    <dgm:pt modelId="{82F4B342-C149-476E-9442-FA949D289033}" type="sibTrans" cxnId="{64805B5D-CCF6-4921-9C5A-D4A17EA3C422}">
      <dgm:prSet/>
      <dgm:spPr/>
      <dgm:t>
        <a:bodyPr/>
        <a:lstStyle/>
        <a:p>
          <a:endParaRPr lang="en-PH"/>
        </a:p>
      </dgm:t>
    </dgm:pt>
    <dgm:pt modelId="{1E5BE02D-34E3-4C24-A2D7-B5223845D065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Search Engine Marketing and Advertising</a:t>
          </a:r>
        </a:p>
      </dgm:t>
    </dgm:pt>
    <dgm:pt modelId="{015C8DB4-F0A9-4226-9779-CD895BB12502}" type="parTrans" cxnId="{626F7EEA-D39C-41FF-939B-830E712DE755}">
      <dgm:prSet/>
      <dgm:spPr/>
      <dgm:t>
        <a:bodyPr/>
        <a:lstStyle/>
        <a:p>
          <a:endParaRPr lang="en-PH"/>
        </a:p>
      </dgm:t>
    </dgm:pt>
    <dgm:pt modelId="{F336BCFE-783B-44D1-8276-B5601186323F}" type="sibTrans" cxnId="{626F7EEA-D39C-41FF-939B-830E712DE755}">
      <dgm:prSet/>
      <dgm:spPr/>
      <dgm:t>
        <a:bodyPr/>
        <a:lstStyle/>
        <a:p>
          <a:endParaRPr lang="en-PH"/>
        </a:p>
      </dgm:t>
    </dgm:pt>
    <dgm:pt modelId="{3685EFB8-EA9E-4F4D-88CB-636B07B8249D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Content Writing</a:t>
          </a:r>
        </a:p>
      </dgm:t>
    </dgm:pt>
    <dgm:pt modelId="{F51E3BF9-CEA9-49CD-B653-2A2D2DA8DBBE}" type="parTrans" cxnId="{A75DCD3B-BBF7-4781-A869-DFC2FA367D08}">
      <dgm:prSet/>
      <dgm:spPr/>
      <dgm:t>
        <a:bodyPr/>
        <a:lstStyle/>
        <a:p>
          <a:endParaRPr lang="en-PH"/>
        </a:p>
      </dgm:t>
    </dgm:pt>
    <dgm:pt modelId="{6C78A62F-E84F-4557-90E8-D00FB9B2D86C}" type="sibTrans" cxnId="{A75DCD3B-BBF7-4781-A869-DFC2FA367D08}">
      <dgm:prSet/>
      <dgm:spPr/>
      <dgm:t>
        <a:bodyPr/>
        <a:lstStyle/>
        <a:p>
          <a:endParaRPr lang="en-PH"/>
        </a:p>
      </dgm:t>
    </dgm:pt>
    <dgm:pt modelId="{F7AB7215-8A10-4DEB-BEF7-9135967CF7FE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Web Development</a:t>
          </a:r>
        </a:p>
      </dgm:t>
    </dgm:pt>
    <dgm:pt modelId="{08ACDFA2-B234-47A6-9C93-FA040AE6CEF7}" type="parTrans" cxnId="{A72F82FC-64E4-4249-A0C2-C637769399A5}">
      <dgm:prSet/>
      <dgm:spPr/>
      <dgm:t>
        <a:bodyPr/>
        <a:lstStyle/>
        <a:p>
          <a:endParaRPr lang="en-PH"/>
        </a:p>
      </dgm:t>
    </dgm:pt>
    <dgm:pt modelId="{7FEFF814-5BA2-41F8-BBAB-282F504DF561}" type="sibTrans" cxnId="{A72F82FC-64E4-4249-A0C2-C637769399A5}">
      <dgm:prSet/>
      <dgm:spPr/>
      <dgm:t>
        <a:bodyPr/>
        <a:lstStyle/>
        <a:p>
          <a:endParaRPr lang="en-PH"/>
        </a:p>
      </dgm:t>
    </dgm:pt>
    <dgm:pt modelId="{0A30B04D-B21F-45E6-BC39-5715AB97EE33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Virtual Assistance</a:t>
          </a:r>
        </a:p>
      </dgm:t>
    </dgm:pt>
    <dgm:pt modelId="{C69125D9-6A1A-4AAF-ADB0-95C99B777111}" type="parTrans" cxnId="{E8AAF645-7082-43BC-84B4-5F5022A08E78}">
      <dgm:prSet/>
      <dgm:spPr/>
      <dgm:t>
        <a:bodyPr/>
        <a:lstStyle/>
        <a:p>
          <a:endParaRPr lang="en-PH"/>
        </a:p>
      </dgm:t>
    </dgm:pt>
    <dgm:pt modelId="{2D42F89B-3AB7-441E-AD9F-70D94DE92E2A}" type="sibTrans" cxnId="{E8AAF645-7082-43BC-84B4-5F5022A08E78}">
      <dgm:prSet/>
      <dgm:spPr/>
      <dgm:t>
        <a:bodyPr/>
        <a:lstStyle/>
        <a:p>
          <a:endParaRPr lang="en-PH"/>
        </a:p>
      </dgm:t>
    </dgm:pt>
    <dgm:pt modelId="{F75AA4AF-0CEC-459B-98B0-1639CBF8CAEF}">
      <dgm:prSet/>
      <dgm:spPr/>
      <dgm:t>
        <a:bodyPr/>
        <a:lstStyle/>
        <a:p>
          <a:r>
            <a:rPr lang="en-US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Graphic Design</a:t>
          </a:r>
        </a:p>
      </dgm:t>
    </dgm:pt>
    <dgm:pt modelId="{51EF2D6C-9D07-4E3C-ABE7-EBF903C4A238}" type="parTrans" cxnId="{477AFAEE-15AB-4C8D-9A34-3E2F8898533D}">
      <dgm:prSet/>
      <dgm:spPr/>
      <dgm:t>
        <a:bodyPr/>
        <a:lstStyle/>
        <a:p>
          <a:endParaRPr lang="en-PH"/>
        </a:p>
      </dgm:t>
    </dgm:pt>
    <dgm:pt modelId="{84B9E036-0A00-45D3-8B27-45D76B4D8C47}" type="sibTrans" cxnId="{477AFAEE-15AB-4C8D-9A34-3E2F8898533D}">
      <dgm:prSet/>
      <dgm:spPr/>
      <dgm:t>
        <a:bodyPr/>
        <a:lstStyle/>
        <a:p>
          <a:endParaRPr lang="en-PH"/>
        </a:p>
      </dgm:t>
    </dgm:pt>
    <dgm:pt modelId="{08B7C0D2-FEDB-4C91-B0DF-0ABEBF94049D}" type="pres">
      <dgm:prSet presAssocID="{B0678A65-608C-42CF-957E-1D852077B210}" presName="diagram" presStyleCnt="0">
        <dgm:presLayoutVars>
          <dgm:dir/>
          <dgm:resizeHandles val="exact"/>
        </dgm:presLayoutVars>
      </dgm:prSet>
      <dgm:spPr/>
    </dgm:pt>
    <dgm:pt modelId="{ECFD0067-123A-49FC-BAD5-EBBEED8BB395}" type="pres">
      <dgm:prSet presAssocID="{82EF4023-C6BA-499F-9234-20FD50E2DC54}" presName="node" presStyleLbl="node1" presStyleIdx="0" presStyleCnt="7">
        <dgm:presLayoutVars>
          <dgm:bulletEnabled val="1"/>
        </dgm:presLayoutVars>
      </dgm:prSet>
      <dgm:spPr/>
    </dgm:pt>
    <dgm:pt modelId="{3F99C8DB-FD5F-4BE5-AA7B-3BE6BCBA59B8}" type="pres">
      <dgm:prSet presAssocID="{BA4AEA2C-8B59-4543-90A9-588DC820ABCF}" presName="sibTrans" presStyleCnt="0"/>
      <dgm:spPr/>
    </dgm:pt>
    <dgm:pt modelId="{73FF216B-0EFC-4384-BAAB-DB09CB61A2EA}" type="pres">
      <dgm:prSet presAssocID="{FD1A3905-77C0-4945-9116-F527404B7A0C}" presName="node" presStyleLbl="node1" presStyleIdx="1" presStyleCnt="7">
        <dgm:presLayoutVars>
          <dgm:bulletEnabled val="1"/>
        </dgm:presLayoutVars>
      </dgm:prSet>
      <dgm:spPr/>
    </dgm:pt>
    <dgm:pt modelId="{9395B0FC-F55D-46E3-9D39-253C366BB578}" type="pres">
      <dgm:prSet presAssocID="{82F4B342-C149-476E-9442-FA949D289033}" presName="sibTrans" presStyleCnt="0"/>
      <dgm:spPr/>
    </dgm:pt>
    <dgm:pt modelId="{0CDE362C-C450-47E9-9445-E3BC85D9B60F}" type="pres">
      <dgm:prSet presAssocID="{1E5BE02D-34E3-4C24-A2D7-B5223845D065}" presName="node" presStyleLbl="node1" presStyleIdx="2" presStyleCnt="7">
        <dgm:presLayoutVars>
          <dgm:bulletEnabled val="1"/>
        </dgm:presLayoutVars>
      </dgm:prSet>
      <dgm:spPr/>
    </dgm:pt>
    <dgm:pt modelId="{F7B69CAA-C314-4D88-975E-7EC35CB2028E}" type="pres">
      <dgm:prSet presAssocID="{F336BCFE-783B-44D1-8276-B5601186323F}" presName="sibTrans" presStyleCnt="0"/>
      <dgm:spPr/>
    </dgm:pt>
    <dgm:pt modelId="{3390A27B-91B2-4BD5-89B9-A234B614FA8E}" type="pres">
      <dgm:prSet presAssocID="{3685EFB8-EA9E-4F4D-88CB-636B07B8249D}" presName="node" presStyleLbl="node1" presStyleIdx="3" presStyleCnt="7">
        <dgm:presLayoutVars>
          <dgm:bulletEnabled val="1"/>
        </dgm:presLayoutVars>
      </dgm:prSet>
      <dgm:spPr/>
    </dgm:pt>
    <dgm:pt modelId="{643CB183-78CD-4CB5-ACBF-6D0814241CE9}" type="pres">
      <dgm:prSet presAssocID="{6C78A62F-E84F-4557-90E8-D00FB9B2D86C}" presName="sibTrans" presStyleCnt="0"/>
      <dgm:spPr/>
    </dgm:pt>
    <dgm:pt modelId="{6EE5C5A3-1458-4CDF-999E-1DA4FA4DD1F9}" type="pres">
      <dgm:prSet presAssocID="{F7AB7215-8A10-4DEB-BEF7-9135967CF7FE}" presName="node" presStyleLbl="node1" presStyleIdx="4" presStyleCnt="7">
        <dgm:presLayoutVars>
          <dgm:bulletEnabled val="1"/>
        </dgm:presLayoutVars>
      </dgm:prSet>
      <dgm:spPr/>
    </dgm:pt>
    <dgm:pt modelId="{EE848AB6-9B2D-4026-BB63-6D2C2BAF11ED}" type="pres">
      <dgm:prSet presAssocID="{7FEFF814-5BA2-41F8-BBAB-282F504DF561}" presName="sibTrans" presStyleCnt="0"/>
      <dgm:spPr/>
    </dgm:pt>
    <dgm:pt modelId="{16ECD6DD-50E0-4E78-AACB-7B7462BC0AA1}" type="pres">
      <dgm:prSet presAssocID="{0A30B04D-B21F-45E6-BC39-5715AB97EE33}" presName="node" presStyleLbl="node1" presStyleIdx="5" presStyleCnt="7">
        <dgm:presLayoutVars>
          <dgm:bulletEnabled val="1"/>
        </dgm:presLayoutVars>
      </dgm:prSet>
      <dgm:spPr/>
    </dgm:pt>
    <dgm:pt modelId="{28C1537D-CDD7-49C8-ACBD-38A5CC442A75}" type="pres">
      <dgm:prSet presAssocID="{2D42F89B-3AB7-441E-AD9F-70D94DE92E2A}" presName="sibTrans" presStyleCnt="0"/>
      <dgm:spPr/>
    </dgm:pt>
    <dgm:pt modelId="{5DCA51BF-2DE7-4088-916E-41EFEBBCF7C7}" type="pres">
      <dgm:prSet presAssocID="{F75AA4AF-0CEC-459B-98B0-1639CBF8CAEF}" presName="node" presStyleLbl="node1" presStyleIdx="6" presStyleCnt="7">
        <dgm:presLayoutVars>
          <dgm:bulletEnabled val="1"/>
        </dgm:presLayoutVars>
      </dgm:prSet>
      <dgm:spPr/>
    </dgm:pt>
  </dgm:ptLst>
  <dgm:cxnLst>
    <dgm:cxn modelId="{45B5B203-2FFC-489A-981C-1572B4F6ABEA}" type="presOf" srcId="{F75AA4AF-0CEC-459B-98B0-1639CBF8CAEF}" destId="{5DCA51BF-2DE7-4088-916E-41EFEBBCF7C7}" srcOrd="0" destOrd="0" presId="urn:microsoft.com/office/officeart/2005/8/layout/default"/>
    <dgm:cxn modelId="{1E83D804-0154-4BDF-8BDB-6A3295D62C0D}" type="presOf" srcId="{3685EFB8-EA9E-4F4D-88CB-636B07B8249D}" destId="{3390A27B-91B2-4BD5-89B9-A234B614FA8E}" srcOrd="0" destOrd="0" presId="urn:microsoft.com/office/officeart/2005/8/layout/default"/>
    <dgm:cxn modelId="{14FD662E-E68F-4FBB-BB7D-F5B0B73F4284}" type="presOf" srcId="{F7AB7215-8A10-4DEB-BEF7-9135967CF7FE}" destId="{6EE5C5A3-1458-4CDF-999E-1DA4FA4DD1F9}" srcOrd="0" destOrd="0" presId="urn:microsoft.com/office/officeart/2005/8/layout/default"/>
    <dgm:cxn modelId="{A75DCD3B-BBF7-4781-A869-DFC2FA367D08}" srcId="{B0678A65-608C-42CF-957E-1D852077B210}" destId="{3685EFB8-EA9E-4F4D-88CB-636B07B8249D}" srcOrd="3" destOrd="0" parTransId="{F51E3BF9-CEA9-49CD-B653-2A2D2DA8DBBE}" sibTransId="{6C78A62F-E84F-4557-90E8-D00FB9B2D86C}"/>
    <dgm:cxn modelId="{E8AAF645-7082-43BC-84B4-5F5022A08E78}" srcId="{B0678A65-608C-42CF-957E-1D852077B210}" destId="{0A30B04D-B21F-45E6-BC39-5715AB97EE33}" srcOrd="5" destOrd="0" parTransId="{C69125D9-6A1A-4AAF-ADB0-95C99B777111}" sibTransId="{2D42F89B-3AB7-441E-AD9F-70D94DE92E2A}"/>
    <dgm:cxn modelId="{64805B5D-CCF6-4921-9C5A-D4A17EA3C422}" srcId="{B0678A65-608C-42CF-957E-1D852077B210}" destId="{FD1A3905-77C0-4945-9116-F527404B7A0C}" srcOrd="1" destOrd="0" parTransId="{63E9294A-2C0E-40DE-804A-CA4AABAF9D50}" sibTransId="{82F4B342-C149-476E-9442-FA949D289033}"/>
    <dgm:cxn modelId="{43FAB28C-6B53-4D03-90AD-338D3E32A20F}" type="presOf" srcId="{FD1A3905-77C0-4945-9116-F527404B7A0C}" destId="{73FF216B-0EFC-4384-BAAB-DB09CB61A2EA}" srcOrd="0" destOrd="0" presId="urn:microsoft.com/office/officeart/2005/8/layout/default"/>
    <dgm:cxn modelId="{D44F33AE-89CA-4F08-9BF1-7737B337DBB2}" type="presOf" srcId="{1E5BE02D-34E3-4C24-A2D7-B5223845D065}" destId="{0CDE362C-C450-47E9-9445-E3BC85D9B60F}" srcOrd="0" destOrd="0" presId="urn:microsoft.com/office/officeart/2005/8/layout/default"/>
    <dgm:cxn modelId="{CA40C4BC-EED6-4855-8E4A-A0CE8C7830E8}" type="presOf" srcId="{0A30B04D-B21F-45E6-BC39-5715AB97EE33}" destId="{16ECD6DD-50E0-4E78-AACB-7B7462BC0AA1}" srcOrd="0" destOrd="0" presId="urn:microsoft.com/office/officeart/2005/8/layout/default"/>
    <dgm:cxn modelId="{6204A8E2-2493-4039-8417-C4BEF6F99524}" srcId="{B0678A65-608C-42CF-957E-1D852077B210}" destId="{82EF4023-C6BA-499F-9234-20FD50E2DC54}" srcOrd="0" destOrd="0" parTransId="{02378787-FFC9-4F79-9165-FE27FB8964A2}" sibTransId="{BA4AEA2C-8B59-4543-90A9-588DC820ABCF}"/>
    <dgm:cxn modelId="{87D3E6E3-0CBA-4E05-9CAC-F8DA93B7AE71}" type="presOf" srcId="{82EF4023-C6BA-499F-9234-20FD50E2DC54}" destId="{ECFD0067-123A-49FC-BAD5-EBBEED8BB395}" srcOrd="0" destOrd="0" presId="urn:microsoft.com/office/officeart/2005/8/layout/default"/>
    <dgm:cxn modelId="{626F7EEA-D39C-41FF-939B-830E712DE755}" srcId="{B0678A65-608C-42CF-957E-1D852077B210}" destId="{1E5BE02D-34E3-4C24-A2D7-B5223845D065}" srcOrd="2" destOrd="0" parTransId="{015C8DB4-F0A9-4226-9779-CD895BB12502}" sibTransId="{F336BCFE-783B-44D1-8276-B5601186323F}"/>
    <dgm:cxn modelId="{477AFAEE-15AB-4C8D-9A34-3E2F8898533D}" srcId="{B0678A65-608C-42CF-957E-1D852077B210}" destId="{F75AA4AF-0CEC-459B-98B0-1639CBF8CAEF}" srcOrd="6" destOrd="0" parTransId="{51EF2D6C-9D07-4E3C-ABE7-EBF903C4A238}" sibTransId="{84B9E036-0A00-45D3-8B27-45D76B4D8C47}"/>
    <dgm:cxn modelId="{23E34EF9-D1C3-457E-ACF3-5FA3E28FB000}" type="presOf" srcId="{B0678A65-608C-42CF-957E-1D852077B210}" destId="{08B7C0D2-FEDB-4C91-B0DF-0ABEBF94049D}" srcOrd="0" destOrd="0" presId="urn:microsoft.com/office/officeart/2005/8/layout/default"/>
    <dgm:cxn modelId="{A72F82FC-64E4-4249-A0C2-C637769399A5}" srcId="{B0678A65-608C-42CF-957E-1D852077B210}" destId="{F7AB7215-8A10-4DEB-BEF7-9135967CF7FE}" srcOrd="4" destOrd="0" parTransId="{08ACDFA2-B234-47A6-9C93-FA040AE6CEF7}" sibTransId="{7FEFF814-5BA2-41F8-BBAB-282F504DF561}"/>
    <dgm:cxn modelId="{457E4B08-AB9F-4E40-83BC-EEDF4FCE4ADA}" type="presParOf" srcId="{08B7C0D2-FEDB-4C91-B0DF-0ABEBF94049D}" destId="{ECFD0067-123A-49FC-BAD5-EBBEED8BB395}" srcOrd="0" destOrd="0" presId="urn:microsoft.com/office/officeart/2005/8/layout/default"/>
    <dgm:cxn modelId="{4A5CE32F-973D-46A3-B959-7B167DF54C02}" type="presParOf" srcId="{08B7C0D2-FEDB-4C91-B0DF-0ABEBF94049D}" destId="{3F99C8DB-FD5F-4BE5-AA7B-3BE6BCBA59B8}" srcOrd="1" destOrd="0" presId="urn:microsoft.com/office/officeart/2005/8/layout/default"/>
    <dgm:cxn modelId="{60C4DDDF-C96A-4EA2-BE10-9CF2CF256D90}" type="presParOf" srcId="{08B7C0D2-FEDB-4C91-B0DF-0ABEBF94049D}" destId="{73FF216B-0EFC-4384-BAAB-DB09CB61A2EA}" srcOrd="2" destOrd="0" presId="urn:microsoft.com/office/officeart/2005/8/layout/default"/>
    <dgm:cxn modelId="{BD0D8045-40DB-4C3A-B8DE-7C59BAD681CA}" type="presParOf" srcId="{08B7C0D2-FEDB-4C91-B0DF-0ABEBF94049D}" destId="{9395B0FC-F55D-46E3-9D39-253C366BB578}" srcOrd="3" destOrd="0" presId="urn:microsoft.com/office/officeart/2005/8/layout/default"/>
    <dgm:cxn modelId="{EED79B07-70D3-4A14-80FF-DB6F3F180F93}" type="presParOf" srcId="{08B7C0D2-FEDB-4C91-B0DF-0ABEBF94049D}" destId="{0CDE362C-C450-47E9-9445-E3BC85D9B60F}" srcOrd="4" destOrd="0" presId="urn:microsoft.com/office/officeart/2005/8/layout/default"/>
    <dgm:cxn modelId="{EBC8A520-4759-436F-9C9F-D85F44C8EBF1}" type="presParOf" srcId="{08B7C0D2-FEDB-4C91-B0DF-0ABEBF94049D}" destId="{F7B69CAA-C314-4D88-975E-7EC35CB2028E}" srcOrd="5" destOrd="0" presId="urn:microsoft.com/office/officeart/2005/8/layout/default"/>
    <dgm:cxn modelId="{C4C0D5FA-5705-4138-94CC-0D1173C6EADA}" type="presParOf" srcId="{08B7C0D2-FEDB-4C91-B0DF-0ABEBF94049D}" destId="{3390A27B-91B2-4BD5-89B9-A234B614FA8E}" srcOrd="6" destOrd="0" presId="urn:microsoft.com/office/officeart/2005/8/layout/default"/>
    <dgm:cxn modelId="{5190F73A-F14B-4654-997B-36A09B87466D}" type="presParOf" srcId="{08B7C0D2-FEDB-4C91-B0DF-0ABEBF94049D}" destId="{643CB183-78CD-4CB5-ACBF-6D0814241CE9}" srcOrd="7" destOrd="0" presId="urn:microsoft.com/office/officeart/2005/8/layout/default"/>
    <dgm:cxn modelId="{CD8DB971-DEB2-4B80-8FE3-DF18565D60B4}" type="presParOf" srcId="{08B7C0D2-FEDB-4C91-B0DF-0ABEBF94049D}" destId="{6EE5C5A3-1458-4CDF-999E-1DA4FA4DD1F9}" srcOrd="8" destOrd="0" presId="urn:microsoft.com/office/officeart/2005/8/layout/default"/>
    <dgm:cxn modelId="{641DD663-1C03-4EEB-B720-BDF4BC59233F}" type="presParOf" srcId="{08B7C0D2-FEDB-4C91-B0DF-0ABEBF94049D}" destId="{EE848AB6-9B2D-4026-BB63-6D2C2BAF11ED}" srcOrd="9" destOrd="0" presId="urn:microsoft.com/office/officeart/2005/8/layout/default"/>
    <dgm:cxn modelId="{989242DD-1FB6-479B-8A48-92D8D7CCB965}" type="presParOf" srcId="{08B7C0D2-FEDB-4C91-B0DF-0ABEBF94049D}" destId="{16ECD6DD-50E0-4E78-AACB-7B7462BC0AA1}" srcOrd="10" destOrd="0" presId="urn:microsoft.com/office/officeart/2005/8/layout/default"/>
    <dgm:cxn modelId="{4B8E338A-C676-47D3-B6E5-D8F4D7EF43C5}" type="presParOf" srcId="{08B7C0D2-FEDB-4C91-B0DF-0ABEBF94049D}" destId="{28C1537D-CDD7-49C8-ACBD-38A5CC442A75}" srcOrd="11" destOrd="0" presId="urn:microsoft.com/office/officeart/2005/8/layout/default"/>
    <dgm:cxn modelId="{DD269C3B-F310-4AD1-B257-C208B41847E8}" type="presParOf" srcId="{08B7C0D2-FEDB-4C91-B0DF-0ABEBF94049D}" destId="{5DCA51BF-2DE7-4088-916E-41EFEBBCF7C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D0067-123A-49FC-BAD5-EBBEED8BB395}">
      <dsp:nvSpPr>
        <dsp:cNvPr id="0" name=""/>
        <dsp:cNvSpPr/>
      </dsp:nvSpPr>
      <dsp:spPr>
        <a:xfrm>
          <a:off x="559593" y="496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Digital Marketing and E-Commerce</a:t>
          </a:r>
          <a:endParaRPr lang="en-PH" sz="220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559593" y="496"/>
        <a:ext cx="2031503" cy="1218902"/>
      </dsp:txXfrm>
    </dsp:sp>
    <dsp:sp modelId="{73FF216B-0EFC-4384-BAAB-DB09CB61A2EA}">
      <dsp:nvSpPr>
        <dsp:cNvPr id="0" name=""/>
        <dsp:cNvSpPr/>
      </dsp:nvSpPr>
      <dsp:spPr>
        <a:xfrm>
          <a:off x="2794248" y="496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Social Media Marketing and Advertising</a:t>
          </a:r>
        </a:p>
      </dsp:txBody>
      <dsp:txXfrm>
        <a:off x="2794248" y="496"/>
        <a:ext cx="2031503" cy="1218902"/>
      </dsp:txXfrm>
    </dsp:sp>
    <dsp:sp modelId="{0CDE362C-C450-47E9-9445-E3BC85D9B60F}">
      <dsp:nvSpPr>
        <dsp:cNvPr id="0" name=""/>
        <dsp:cNvSpPr/>
      </dsp:nvSpPr>
      <dsp:spPr>
        <a:xfrm>
          <a:off x="5028902" y="496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Search Engine Marketing and Advertising</a:t>
          </a:r>
        </a:p>
      </dsp:txBody>
      <dsp:txXfrm>
        <a:off x="5028902" y="496"/>
        <a:ext cx="2031503" cy="1218902"/>
      </dsp:txXfrm>
    </dsp:sp>
    <dsp:sp modelId="{3390A27B-91B2-4BD5-89B9-A234B614FA8E}">
      <dsp:nvSpPr>
        <dsp:cNvPr id="0" name=""/>
        <dsp:cNvSpPr/>
      </dsp:nvSpPr>
      <dsp:spPr>
        <a:xfrm>
          <a:off x="559593" y="1422548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Content Writing</a:t>
          </a:r>
        </a:p>
      </dsp:txBody>
      <dsp:txXfrm>
        <a:off x="559593" y="1422548"/>
        <a:ext cx="2031503" cy="1218902"/>
      </dsp:txXfrm>
    </dsp:sp>
    <dsp:sp modelId="{6EE5C5A3-1458-4CDF-999E-1DA4FA4DD1F9}">
      <dsp:nvSpPr>
        <dsp:cNvPr id="0" name=""/>
        <dsp:cNvSpPr/>
      </dsp:nvSpPr>
      <dsp:spPr>
        <a:xfrm>
          <a:off x="2794248" y="1422548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Web Development</a:t>
          </a:r>
        </a:p>
      </dsp:txBody>
      <dsp:txXfrm>
        <a:off x="2794248" y="1422548"/>
        <a:ext cx="2031503" cy="1218902"/>
      </dsp:txXfrm>
    </dsp:sp>
    <dsp:sp modelId="{16ECD6DD-50E0-4E78-AACB-7B7462BC0AA1}">
      <dsp:nvSpPr>
        <dsp:cNvPr id="0" name=""/>
        <dsp:cNvSpPr/>
      </dsp:nvSpPr>
      <dsp:spPr>
        <a:xfrm>
          <a:off x="5028902" y="1422548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Virtual Assistance</a:t>
          </a:r>
        </a:p>
      </dsp:txBody>
      <dsp:txXfrm>
        <a:off x="5028902" y="1422548"/>
        <a:ext cx="2031503" cy="1218902"/>
      </dsp:txXfrm>
    </dsp:sp>
    <dsp:sp modelId="{5DCA51BF-2DE7-4088-916E-41EFEBBCF7C7}">
      <dsp:nvSpPr>
        <dsp:cNvPr id="0" name=""/>
        <dsp:cNvSpPr/>
      </dsp:nvSpPr>
      <dsp:spPr>
        <a:xfrm>
          <a:off x="2794248" y="2844601"/>
          <a:ext cx="2031503" cy="1218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rPr>
            <a:t>Graphic Design</a:t>
          </a:r>
        </a:p>
      </dsp:txBody>
      <dsp:txXfrm>
        <a:off x="2794248" y="2844601"/>
        <a:ext cx="2031503" cy="121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E5A3D-4186-4067-A3EA-47009B4CE804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A1676-2BE5-4DA4-8A13-E17284A7916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6697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E950B-DFA3-48B2-97A8-A4D5F54DB2A1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3837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7404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6946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6881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680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8182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3255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8420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990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9725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8746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0389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BD60-5FC7-4D1A-987D-5D75EF9D4E46}" type="datetimeFigureOut">
              <a:rPr lang="en-PH" smtClean="0"/>
              <a:t>19/09/2018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D0CD-3347-436B-936F-816CD1E0E34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9038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514601"/>
            <a:ext cx="7772400" cy="1470025"/>
          </a:xfrm>
        </p:spPr>
        <p:txBody>
          <a:bodyPr>
            <a:normAutofit/>
          </a:bodyPr>
          <a:lstStyle/>
          <a:p>
            <a:r>
              <a:rPr lang="en-PH" dirty="0"/>
              <a:t>Social Development in the Era of Digital Economy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800600"/>
            <a:ext cx="6400800" cy="1752600"/>
          </a:xfrm>
        </p:spPr>
        <p:txBody>
          <a:bodyPr/>
          <a:lstStyle/>
          <a:p>
            <a:r>
              <a:rPr lang="en-PH" dirty="0"/>
              <a:t>Janette </a:t>
            </a:r>
            <a:r>
              <a:rPr lang="en-PH" dirty="0" err="1"/>
              <a:t>Toral</a:t>
            </a:r>
            <a:endParaRPr lang="en-PH" dirty="0"/>
          </a:p>
          <a:p>
            <a:r>
              <a:rPr lang="en-PH" dirty="0"/>
              <a:t>http://digitalfilipino.com</a:t>
            </a:r>
          </a:p>
        </p:txBody>
      </p:sp>
      <p:pic>
        <p:nvPicPr>
          <p:cNvPr id="6146" name="Picture 2" descr="ผลการค้นหารูปภาพสำหรับ e-commerce advoc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14300"/>
            <a:ext cx="22860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288"/>
    </mc:Choice>
    <mc:Fallback xmlns="">
      <p:transition spd="slow" advTm="362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/>
          <a:lstStyle/>
          <a:p>
            <a:r>
              <a:rPr lang="en-PH" dirty="0"/>
              <a:t>Case Study (play video)</a:t>
            </a:r>
          </a:p>
        </p:txBody>
      </p:sp>
      <p:pic>
        <p:nvPicPr>
          <p:cNvPr id="1028" name="Picture 4" descr="http://v.fastcdn.co/t/854ae8dc/6104f293/1517624517-26433466-265x178-Rural-Impact-Sourc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2095500"/>
            <a:ext cx="4310863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39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1"/>
            <a:ext cx="5280221" cy="312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Image may contain: 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4926495" cy="616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3348846"/>
            <a:ext cx="165814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1600" dirty="0"/>
              <a:t>Bogo City Cebu</a:t>
            </a:r>
          </a:p>
          <a:p>
            <a:r>
              <a:rPr lang="en-PH" sz="1600" dirty="0"/>
              <a:t>Carmona Cavite</a:t>
            </a:r>
          </a:p>
          <a:p>
            <a:r>
              <a:rPr lang="en-PH" sz="1600" dirty="0"/>
              <a:t>Cabadbaran City</a:t>
            </a:r>
          </a:p>
          <a:p>
            <a:r>
              <a:rPr lang="en-PH" sz="1600" dirty="0" err="1"/>
              <a:t>Dapitan</a:t>
            </a:r>
            <a:r>
              <a:rPr lang="en-PH" sz="1600" dirty="0"/>
              <a:t> City ZDN</a:t>
            </a:r>
          </a:p>
          <a:p>
            <a:r>
              <a:rPr lang="en-PH" sz="1600" dirty="0" err="1"/>
              <a:t>Cauayan</a:t>
            </a:r>
            <a:r>
              <a:rPr lang="en-PH" sz="1600" dirty="0"/>
              <a:t> City</a:t>
            </a:r>
          </a:p>
          <a:p>
            <a:r>
              <a:rPr lang="en-PH" sz="1600" dirty="0" err="1"/>
              <a:t>Dumalinao</a:t>
            </a:r>
            <a:r>
              <a:rPr lang="en-PH" sz="1600" dirty="0"/>
              <a:t> ZDS</a:t>
            </a:r>
          </a:p>
          <a:p>
            <a:r>
              <a:rPr lang="en-PH" sz="1600" dirty="0" err="1"/>
              <a:t>Catanduanes</a:t>
            </a:r>
            <a:endParaRPr lang="en-PH" sz="1600" dirty="0"/>
          </a:p>
          <a:p>
            <a:r>
              <a:rPr lang="en-PH" sz="1600" dirty="0" err="1"/>
              <a:t>Plaridel</a:t>
            </a:r>
            <a:r>
              <a:rPr lang="en-PH" sz="1600" dirty="0"/>
              <a:t> </a:t>
            </a:r>
            <a:r>
              <a:rPr lang="en-PH" sz="1600" dirty="0" err="1"/>
              <a:t>MisOc</a:t>
            </a:r>
            <a:endParaRPr lang="en-PH" sz="1600" dirty="0"/>
          </a:p>
          <a:p>
            <a:r>
              <a:rPr lang="en-PH" sz="1600" dirty="0" err="1"/>
              <a:t>Lamitan</a:t>
            </a:r>
            <a:r>
              <a:rPr lang="en-PH" sz="1600" dirty="0"/>
              <a:t> Basilan</a:t>
            </a:r>
          </a:p>
          <a:p>
            <a:r>
              <a:rPr lang="en-PH" sz="1600" dirty="0" err="1"/>
              <a:t>Balanga</a:t>
            </a:r>
            <a:r>
              <a:rPr lang="en-PH" sz="1600" dirty="0"/>
              <a:t> Bataan</a:t>
            </a:r>
          </a:p>
          <a:p>
            <a:r>
              <a:rPr lang="en-PH" sz="1600" dirty="0" err="1"/>
              <a:t>Oton</a:t>
            </a:r>
            <a:r>
              <a:rPr lang="en-PH" sz="1600" dirty="0"/>
              <a:t> Iloilo</a:t>
            </a:r>
          </a:p>
          <a:p>
            <a:r>
              <a:rPr lang="en-PH" sz="1600" dirty="0" err="1"/>
              <a:t>Polangui</a:t>
            </a:r>
            <a:r>
              <a:rPr lang="en-PH" sz="1600" dirty="0"/>
              <a:t> </a:t>
            </a:r>
            <a:r>
              <a:rPr lang="en-PH" sz="1600" dirty="0" err="1"/>
              <a:t>Albay</a:t>
            </a:r>
            <a:endParaRPr lang="en-PH" sz="1600" dirty="0"/>
          </a:p>
          <a:p>
            <a:r>
              <a:rPr lang="en-PH" sz="1600" dirty="0" err="1"/>
              <a:t>Alabel</a:t>
            </a:r>
            <a:r>
              <a:rPr lang="en-PH" sz="1600" dirty="0"/>
              <a:t> </a:t>
            </a:r>
            <a:r>
              <a:rPr lang="en-PH" sz="1600" dirty="0" err="1"/>
              <a:t>Saranggani</a:t>
            </a:r>
            <a:endParaRPr lang="en-PH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3370621"/>
            <a:ext cx="2010487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1600" dirty="0" err="1"/>
              <a:t>Tarlac</a:t>
            </a:r>
            <a:endParaRPr lang="en-PH" sz="1600" dirty="0"/>
          </a:p>
          <a:p>
            <a:r>
              <a:rPr lang="en-PH" sz="1600" dirty="0" err="1"/>
              <a:t>Tagum</a:t>
            </a:r>
            <a:r>
              <a:rPr lang="en-PH" sz="1600" dirty="0"/>
              <a:t> City</a:t>
            </a:r>
          </a:p>
          <a:p>
            <a:r>
              <a:rPr lang="en-PH" sz="1600" dirty="0" err="1"/>
              <a:t>Maasin</a:t>
            </a:r>
            <a:r>
              <a:rPr lang="en-PH" sz="1600" dirty="0"/>
              <a:t> City </a:t>
            </a:r>
            <a:r>
              <a:rPr lang="en-PH" sz="1600" dirty="0" err="1"/>
              <a:t>S.Leyte</a:t>
            </a:r>
            <a:endParaRPr lang="en-PH" sz="1600" dirty="0"/>
          </a:p>
          <a:p>
            <a:r>
              <a:rPr lang="en-PH" sz="1600" dirty="0" err="1"/>
              <a:t>Quirino</a:t>
            </a:r>
            <a:endParaRPr lang="en-PH" sz="1600" dirty="0"/>
          </a:p>
          <a:p>
            <a:r>
              <a:rPr lang="en-PH" sz="1600" dirty="0"/>
              <a:t>Del Carmen </a:t>
            </a:r>
            <a:r>
              <a:rPr lang="en-PH" sz="1600" dirty="0" err="1"/>
              <a:t>Siargao</a:t>
            </a:r>
            <a:endParaRPr lang="en-PH" sz="1600" dirty="0"/>
          </a:p>
          <a:p>
            <a:r>
              <a:rPr lang="en-PH" sz="1600" dirty="0"/>
              <a:t>San Carlos City </a:t>
            </a:r>
            <a:r>
              <a:rPr lang="en-PH" sz="1600" dirty="0" err="1"/>
              <a:t>NegOc</a:t>
            </a:r>
            <a:endParaRPr lang="en-PH" sz="1600" dirty="0"/>
          </a:p>
          <a:p>
            <a:r>
              <a:rPr lang="en-PH" sz="1600" dirty="0"/>
              <a:t>Mati City</a:t>
            </a:r>
          </a:p>
          <a:p>
            <a:r>
              <a:rPr lang="en-PH" sz="1600" dirty="0"/>
              <a:t>Masbate</a:t>
            </a:r>
          </a:p>
          <a:p>
            <a:r>
              <a:rPr lang="en-PH" sz="1600" dirty="0"/>
              <a:t>Aurora</a:t>
            </a:r>
          </a:p>
          <a:p>
            <a:r>
              <a:rPr lang="en-PH" sz="1600" dirty="0"/>
              <a:t>Zamboanga City</a:t>
            </a:r>
          </a:p>
          <a:p>
            <a:r>
              <a:rPr lang="en-PH" sz="1600" dirty="0"/>
              <a:t>Allen N. Samar</a:t>
            </a:r>
          </a:p>
          <a:p>
            <a:r>
              <a:rPr lang="en-PH" sz="1600" dirty="0" err="1"/>
              <a:t>Kalibo</a:t>
            </a:r>
            <a:endParaRPr lang="en-PH" sz="1600" dirty="0"/>
          </a:p>
          <a:p>
            <a:r>
              <a:rPr lang="en-PH" sz="1600" dirty="0" err="1"/>
              <a:t>Benguet</a:t>
            </a:r>
            <a:endParaRPr lang="en-PH" sz="1600" dirty="0"/>
          </a:p>
        </p:txBody>
      </p:sp>
    </p:spTree>
    <p:extLst>
      <p:ext uri="{BB962C8B-B14F-4D97-AF65-F5344CB8AC3E}">
        <p14:creationId xmlns:p14="http://schemas.microsoft.com/office/powerpoint/2010/main" val="253353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5"/>
    </mc:Choice>
    <mc:Fallback xmlns="">
      <p:transition spd="slow" advTm="456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44632" y="1103967"/>
            <a:ext cx="8490858" cy="418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2017 RIS TECHNICAL TRAINING: ACCOMPLISHMENTS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82420" y="2863131"/>
            <a:ext cx="4007643" cy="1983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en-US" sz="14400" b="1" dirty="0">
                <a:solidFill>
                  <a:schemeClr val="tx2">
                    <a:lumMod val="75000"/>
                  </a:schemeClr>
                </a:solidFill>
                <a:latin typeface="Myriad Web Pro"/>
                <a:ea typeface="ＭＳ Ｐゴシック" panose="020B0600070205080204" pitchFamily="34" charset="-128"/>
              </a:rPr>
              <a:t>534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2664" y="5110677"/>
            <a:ext cx="3876149" cy="6043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370578" y="3196076"/>
            <a:ext cx="3585541" cy="1412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en-US" sz="10000" b="1" dirty="0">
                <a:solidFill>
                  <a:schemeClr val="tx2">
                    <a:lumMod val="75000"/>
                  </a:schemeClr>
                </a:solidFill>
                <a:latin typeface="Myriad Web Pro"/>
                <a:ea typeface="ＭＳ Ｐゴシック" panose="020B0600070205080204" pitchFamily="34" charset="-128"/>
              </a:rPr>
              <a:t>200+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58701" y="4514063"/>
            <a:ext cx="3656158" cy="1182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NUMBER OF GRADUATES WITH ONLINE JOBS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5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185237" y="3007322"/>
            <a:ext cx="3031990" cy="1714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en-US" sz="12000" b="1" dirty="0">
                <a:solidFill>
                  <a:schemeClr val="tx2">
                    <a:lumMod val="75000"/>
                  </a:schemeClr>
                </a:solidFill>
                <a:latin typeface="Myriad Web Pro"/>
                <a:ea typeface="ＭＳ Ｐゴシック" panose="020B0600070205080204" pitchFamily="34" charset="-128"/>
              </a:rPr>
              <a:t>381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1180" y="4658231"/>
            <a:ext cx="3782313" cy="1132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NUMBER OF MSMEs HELPED TO HAVE ONLINE PRESENCE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47854" y="3276911"/>
            <a:ext cx="5170765" cy="730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en-US" sz="5200" b="1" dirty="0">
                <a:solidFill>
                  <a:schemeClr val="tx2">
                    <a:lumMod val="75000"/>
                  </a:schemeClr>
                </a:solidFill>
                <a:latin typeface="Myriad Web Pro"/>
                <a:ea typeface="ＭＳ Ｐゴシック" panose="020B0600070205080204" pitchFamily="34" charset="-128"/>
              </a:rPr>
              <a:t>10,000,000.00+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34826" y="4762981"/>
            <a:ext cx="5478069" cy="567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REVENUE-GENERATED OF MSMEs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15441" y="4199175"/>
            <a:ext cx="1693086" cy="446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1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(estimated)</a:t>
            </a:r>
            <a:endParaRPr lang="en-US" sz="1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44632" y="892754"/>
            <a:ext cx="8490858" cy="418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2017 RIS TECHNICAL TRAINING: ACCOMPLISHMENTS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844632" y="990600"/>
            <a:ext cx="8490858" cy="418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2018 RIS TECHNICAL TRAINING: COURSES – 70 rural areas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38638553"/>
              </p:ext>
            </p:extLst>
          </p:nvPr>
        </p:nvGraphicFramePr>
        <p:xfrm>
          <a:off x="2209800" y="2146012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625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3559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you want the </a:t>
            </a:r>
            <a:br>
              <a:rPr lang="en-US" dirty="0"/>
            </a:br>
            <a:r>
              <a:rPr lang="en-US" dirty="0"/>
              <a:t>Future of Work &amp; E-Commerce </a:t>
            </a:r>
            <a:br>
              <a:rPr lang="en-US" dirty="0"/>
            </a:br>
            <a:r>
              <a:rPr lang="en-US" dirty="0"/>
              <a:t>to be?</a:t>
            </a:r>
          </a:p>
        </p:txBody>
      </p:sp>
      <p:pic>
        <p:nvPicPr>
          <p:cNvPr id="4" name="Picture 2" descr="ผลการค้นหารูปภาพสำหรับ e-commerce advoc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876299"/>
            <a:ext cx="22860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38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67"/>
    </mc:Choice>
    <mc:Fallback xmlns="">
      <p:transition spd="slow" advTm="1126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153</Words>
  <Application>Microsoft Macintosh PowerPoint</Application>
  <PresentationFormat>宽屏</PresentationFormat>
  <Paragraphs>51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ＭＳ Ｐゴシック</vt:lpstr>
      <vt:lpstr>Myriad Web Pro</vt:lpstr>
      <vt:lpstr>Arial</vt:lpstr>
      <vt:lpstr>Calibri</vt:lpstr>
      <vt:lpstr>Office Theme</vt:lpstr>
      <vt:lpstr>Social Development in the Era of Digital Economy</vt:lpstr>
      <vt:lpstr>Case Study (play video)</vt:lpstr>
      <vt:lpstr>PowerPoint 演示文稿</vt:lpstr>
      <vt:lpstr>PowerPoint 演示文稿</vt:lpstr>
      <vt:lpstr>PowerPoint 演示文稿</vt:lpstr>
      <vt:lpstr>PowerPoint 演示文稿</vt:lpstr>
      <vt:lpstr>What do you want the  Future of Work &amp; E-Commerce  to be?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on Setting Up E-Commerce for Business</dc:title>
  <dc:creator>Digital Filipino</dc:creator>
  <cp:lastModifiedBy>Microsoft Office User</cp:lastModifiedBy>
  <cp:revision>79</cp:revision>
  <dcterms:created xsi:type="dcterms:W3CDTF">2017-08-30T03:16:16Z</dcterms:created>
  <dcterms:modified xsi:type="dcterms:W3CDTF">2018-09-18T16:46:55Z</dcterms:modified>
</cp:coreProperties>
</file>